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6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AEC08B-4318-A74B-803B-572E40921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DBC59B7-1C07-E744-825F-B9CCBF382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C97612-B45D-3346-AFC6-984956E0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BBFC-6F13-B442-A7B6-15BDDC8A9DCF}" type="datetimeFigureOut">
              <a:rPr lang="el-GR" smtClean="0"/>
              <a:t>10/4/22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9098978-5054-B043-8ABC-2C6DD2D2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98D93B-9631-E64F-ADFE-E19826D5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3CA-C098-A84C-A934-E9CD02261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02378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CE92E0-FE95-194C-A7A0-7B3BB6F2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55FE3A1-71E5-C546-952E-F5A48CFEA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EC1EBC-A557-5749-B175-BED92BF9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BBFC-6F13-B442-A7B6-15BDDC8A9DCF}" type="datetimeFigureOut">
              <a:rPr lang="el-GR" smtClean="0"/>
              <a:t>10/4/22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015F62-4753-204E-B9A3-46B4AD56E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F6B5AC-3D98-D048-B5ED-BB2CAEEE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3CA-C098-A84C-A934-E9CD02261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59545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4E3ECC1-98D5-8E41-BF54-CFC5CBF42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D7DF944-826B-2B43-B294-DCFE00B46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DEB0ECB-622C-B547-B9CB-F3E9A595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BBFC-6F13-B442-A7B6-15BDDC8A9DCF}" type="datetimeFigureOut">
              <a:rPr lang="el-GR" smtClean="0"/>
              <a:t>10/4/22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CF178D-5AC2-0B4A-9161-F2D12247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4C846B6-3F78-AF4B-90D8-F3083D91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3CA-C098-A84C-A934-E9CD02261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275021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4E2B94-6A83-C54F-97C7-320EBBEB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88FA8B-BAB3-AB4A-829F-52BA2BDD1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6337F6-5B6D-A543-AA25-8A9EB5D5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BBFC-6F13-B442-A7B6-15BDDC8A9DCF}" type="datetimeFigureOut">
              <a:rPr lang="el-GR" smtClean="0"/>
              <a:t>10/4/22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11A975-9423-5148-8E14-6140E44D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E52E96-CD75-9E46-A058-0B745FA6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3CA-C098-A84C-A934-E9CD02261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0819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241FD3-C49B-C34B-B6F1-8DEAE3AF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1DE77D1-BBAA-B84C-9ED6-6B5BE0842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7C9FBC9-D220-7245-A112-B149E0A2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BBFC-6F13-B442-A7B6-15BDDC8A9DCF}" type="datetimeFigureOut">
              <a:rPr lang="el-GR" smtClean="0"/>
              <a:t>10/4/22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15EDF6-15FC-C24F-ACC7-3259E174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E7F726F-A1B6-5B4E-A467-82C64866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3CA-C098-A84C-A934-E9CD02261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65092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C371CF-C313-A946-BDF6-D974C233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9B5AB7-23DA-8D4F-890D-D90D0B7C3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2417CDD-DE48-4247-AAAE-5F589DD22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0C2722A-BF8F-3841-A458-BB5C8F35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BBFC-6F13-B442-A7B6-15BDDC8A9DCF}" type="datetimeFigureOut">
              <a:rPr lang="el-GR" smtClean="0"/>
              <a:t>10/4/22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0A5393E-F4E9-7E42-A897-35860B00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49040CE-E6FE-3B46-AB80-8640F06F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3CA-C098-A84C-A934-E9CD02261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955289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79B9D2-1EF8-C849-A8D5-431C6C44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E77AE1-93AD-7C4B-B8FB-3B40EE284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2E32BE9-1D1E-5A4D-BDF3-66E32D801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0E81BFB-856D-A642-8A8F-EA6D613D6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46E91F9-5228-8242-96FB-F602EB8A2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0019CAB-DFEB-B148-8A97-EBCC7223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BBFC-6F13-B442-A7B6-15BDDC8A9DCF}" type="datetimeFigureOut">
              <a:rPr lang="el-GR" smtClean="0"/>
              <a:t>10/4/22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DB44A13-29D1-4E4F-9DD9-CEA8D3C8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1484DB7-6161-B04C-AC1B-D31EA8B7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3CA-C098-A84C-A934-E9CD02261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287218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F89ACC-A2C2-7C40-94FF-6096C721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8530305-4A82-5240-BB47-70435067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BBFC-6F13-B442-A7B6-15BDDC8A9DCF}" type="datetimeFigureOut">
              <a:rPr lang="el-GR" smtClean="0"/>
              <a:t>10/4/22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4A84828-56CF-3A47-9851-D2AF6CC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A9578CF-8CD6-2245-8826-F07222F6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3CA-C098-A84C-A934-E9CD02261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335501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33465B2-1129-B144-8ACC-0F7CF594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BBFC-6F13-B442-A7B6-15BDDC8A9DCF}" type="datetimeFigureOut">
              <a:rPr lang="el-GR" smtClean="0"/>
              <a:t>10/4/22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A423ACE-BC7E-934E-9435-8C80486F6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4CE9720-2C89-6B4F-A89F-D335E2AC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3CA-C098-A84C-A934-E9CD02261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743318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2AD104-3849-FF4D-908D-7117B773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63A3FC-CE58-DB4E-8491-AB12A1CB6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A04313A-74ED-5C44-90F0-3B8A310E0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6E29260-ED2A-574C-BB49-CC7C9B14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BBFC-6F13-B442-A7B6-15BDDC8A9DCF}" type="datetimeFigureOut">
              <a:rPr lang="el-GR" smtClean="0"/>
              <a:t>10/4/22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59F20DA-AB74-9C4C-9415-56497AC0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5835671-5E68-6849-A579-8982161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3CA-C098-A84C-A934-E9CD02261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23083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B92016-9EF6-674A-A1F3-783AF129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89A961B-4596-7640-AE4F-3540A666E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BFDF192-FB48-1249-8366-23D422181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B599B49-EC1B-BB4E-B4AB-88964E6A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BBFC-6F13-B442-A7B6-15BDDC8A9DCF}" type="datetimeFigureOut">
              <a:rPr lang="el-GR" smtClean="0"/>
              <a:t>10/4/22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4A515A-2FD8-1D4B-8ADE-493EDF49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DAA6F99-E497-2242-A5D6-08D1D2ED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3CA-C098-A84C-A934-E9CD02261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54822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6F19AED-36B3-5446-810B-F7414BDA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7D5214-9C3D-9A4D-BB9D-2AD97425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B1187C-0F6E-9B4C-B23D-9305EBA08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BBBFC-6F13-B442-A7B6-15BDDC8A9DCF}" type="datetimeFigureOut">
              <a:rPr lang="el-GR" smtClean="0"/>
              <a:t>10/4/22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1F6CA9-B87C-EB4A-A6DA-AE65E7189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CCB323-B0D9-4C4D-A9EC-5E8C0A931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D23CA-C098-A84C-A934-E9CD02261F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47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7189423-7029-E343-8801-B86A724E7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3608" y="1845573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l-GR" dirty="0"/>
              <a:t>11</a:t>
            </a:r>
            <a:r>
              <a:rPr lang="el-GR" baseline="30000" dirty="0"/>
              <a:t>ο</a:t>
            </a:r>
            <a:r>
              <a:rPr lang="el-GR" dirty="0"/>
              <a:t> Μαθητικό Φεστιβάλ Ψηφιακής Δημιουργίας</a:t>
            </a:r>
          </a:p>
        </p:txBody>
      </p:sp>
    </p:spTree>
    <p:extLst>
      <p:ext uri="{BB962C8B-B14F-4D97-AF65-F5344CB8AC3E}">
        <p14:creationId xmlns:p14="http://schemas.microsoft.com/office/powerpoint/2010/main" val="30203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5EAE061-4AFE-4B3A-8FA1-FC5953E7E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0398FB-7D27-4C59-A68B-663AE7A37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85C63266-5534-0446-92A3-26F2F05CC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520" y="2744662"/>
            <a:ext cx="6589707" cy="2387600"/>
          </a:xfrm>
        </p:spPr>
        <p:txBody>
          <a:bodyPr>
            <a:normAutofit/>
          </a:bodyPr>
          <a:lstStyle/>
          <a:p>
            <a:pPr algn="r"/>
            <a:r>
              <a:rPr lang="el-GR"/>
              <a:t>Γυμνάσιο Παραλίας Καλαμάτας</a:t>
            </a:r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4FEC5A6B-7ACB-0D43-8CFD-953786070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520" y="5224338"/>
            <a:ext cx="6589707" cy="995328"/>
          </a:xfrm>
        </p:spPr>
        <p:txBody>
          <a:bodyPr>
            <a:normAutofit/>
          </a:bodyPr>
          <a:lstStyle/>
          <a:p>
            <a:pPr algn="r"/>
            <a:r>
              <a:rPr lang="el-GR"/>
              <a:t>Διαφημιστικό Σποτ για τον Σχολικό Εκφοβισμό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DEE8134-8942-423C-9EAA-0110FCA11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Arc 38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574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4AFAED3-A19C-8143-A6B6-E20346A1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Επιλογή Θέματος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C414C-8944-B24E-AFBA-92C91458AA72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Ε</a:t>
            </a:r>
            <a:r>
              <a:rPr lang="en-US" dirty="0"/>
              <a:t>π</a:t>
            </a:r>
            <a:r>
              <a:rPr lang="en-US" dirty="0" err="1"/>
              <a:t>ιλέξ</a:t>
            </a:r>
            <a:r>
              <a:rPr lang="en-US" dirty="0"/>
              <a:t>α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/>
              <a:t>ν</a:t>
            </a:r>
            <a:r>
              <a:rPr lang="en-US" dirty="0"/>
              <a:t>α α</a:t>
            </a:r>
            <a:r>
              <a:rPr lang="en-US" dirty="0" err="1"/>
              <a:t>σχοληθούμε</a:t>
            </a:r>
            <a:r>
              <a:rPr lang="en-US" dirty="0"/>
              <a:t> 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/>
              <a:t>τον</a:t>
            </a:r>
            <a:r>
              <a:rPr lang="en-US" dirty="0"/>
              <a:t> </a:t>
            </a:r>
            <a:r>
              <a:rPr lang="en-US" dirty="0" err="1"/>
              <a:t>σχολικό</a:t>
            </a:r>
            <a:r>
              <a:rPr lang="en-US" dirty="0"/>
              <a:t> </a:t>
            </a:r>
            <a:r>
              <a:rPr lang="en-US" dirty="0" err="1"/>
              <a:t>εκφο</a:t>
            </a:r>
            <a:r>
              <a:rPr lang="en-US" dirty="0"/>
              <a:t>β</a:t>
            </a:r>
            <a:r>
              <a:rPr lang="en-US" dirty="0" err="1"/>
              <a:t>ισμό</a:t>
            </a:r>
            <a:r>
              <a:rPr lang="en-US" dirty="0"/>
              <a:t> </a:t>
            </a:r>
            <a:r>
              <a:rPr lang="en-US" dirty="0" err="1"/>
              <a:t>γι</a:t>
            </a:r>
            <a:r>
              <a:rPr lang="en-US" dirty="0"/>
              <a:t>α</a:t>
            </a:r>
            <a:r>
              <a:rPr lang="en-US" dirty="0" err="1"/>
              <a:t>τί</a:t>
            </a:r>
            <a:r>
              <a:rPr lang="en-US" dirty="0"/>
              <a:t> </a:t>
            </a:r>
            <a:r>
              <a:rPr lang="en-US" dirty="0" err="1"/>
              <a:t>είν</a:t>
            </a:r>
            <a:r>
              <a:rPr lang="en-US" dirty="0"/>
              <a:t>α</a:t>
            </a:r>
            <a:r>
              <a:rPr lang="en-US" dirty="0" err="1"/>
              <a:t>ι</a:t>
            </a:r>
            <a:r>
              <a:rPr lang="en-US" dirty="0"/>
              <a:t> </a:t>
            </a:r>
            <a:r>
              <a:rPr lang="en-US" dirty="0" err="1"/>
              <a:t>έν</a:t>
            </a:r>
            <a:r>
              <a:rPr lang="en-US" dirty="0"/>
              <a:t>α </a:t>
            </a:r>
            <a:r>
              <a:rPr lang="en-US" dirty="0" err="1"/>
              <a:t>ε</a:t>
            </a:r>
            <a:r>
              <a:rPr lang="en-US" dirty="0"/>
              <a:t>π</a:t>
            </a:r>
            <a:r>
              <a:rPr lang="en-US" dirty="0" err="1"/>
              <a:t>ίκ</a:t>
            </a:r>
            <a:r>
              <a:rPr lang="en-US" dirty="0"/>
              <a:t>α</a:t>
            </a:r>
            <a:r>
              <a:rPr lang="en-US" dirty="0" err="1"/>
              <a:t>ιρο</a:t>
            </a:r>
            <a:r>
              <a:rPr lang="en-US" dirty="0"/>
              <a:t> </a:t>
            </a:r>
            <a:r>
              <a:rPr lang="en-US" dirty="0" err="1"/>
              <a:t>θέμ</a:t>
            </a:r>
            <a:r>
              <a:rPr lang="en-US" dirty="0"/>
              <a:t>α π</a:t>
            </a:r>
            <a:r>
              <a:rPr lang="en-US" dirty="0" err="1"/>
              <a:t>ου</a:t>
            </a:r>
            <a:r>
              <a:rPr lang="en-US" dirty="0"/>
              <a:t> </a:t>
            </a:r>
            <a:r>
              <a:rPr lang="en-US" dirty="0" err="1"/>
              <a:t>δυστυχώς</a:t>
            </a:r>
            <a:r>
              <a:rPr lang="en-US" dirty="0"/>
              <a:t> </a:t>
            </a:r>
            <a:r>
              <a:rPr lang="en-US" dirty="0" err="1"/>
              <a:t>δεν</a:t>
            </a:r>
            <a:r>
              <a:rPr lang="en-US" dirty="0"/>
              <a:t> </a:t>
            </a:r>
            <a:r>
              <a:rPr lang="en-US" dirty="0" err="1"/>
              <a:t>έχει</a:t>
            </a:r>
            <a:r>
              <a:rPr lang="en-US" dirty="0"/>
              <a:t> α</a:t>
            </a:r>
            <a:r>
              <a:rPr lang="en-US" dirty="0" err="1"/>
              <a:t>ντιμετω</a:t>
            </a:r>
            <a:r>
              <a:rPr lang="en-US" dirty="0"/>
              <a:t>π</a:t>
            </a:r>
            <a:r>
              <a:rPr lang="en-US" dirty="0" err="1"/>
              <a:t>ιστεί</a:t>
            </a:r>
            <a:r>
              <a:rPr lang="en-US" dirty="0"/>
              <a:t> </a:t>
            </a:r>
            <a:r>
              <a:rPr lang="en-US" dirty="0" err="1"/>
              <a:t>ε</a:t>
            </a:r>
            <a:r>
              <a:rPr lang="en-US" dirty="0"/>
              <a:t>π</a:t>
            </a:r>
            <a:r>
              <a:rPr lang="en-US" dirty="0" err="1"/>
              <a:t>ιτυχώς</a:t>
            </a:r>
            <a:r>
              <a:rPr lang="en-US" dirty="0"/>
              <a:t>.</a:t>
            </a:r>
          </a:p>
        </p:txBody>
      </p:sp>
      <p:pic>
        <p:nvPicPr>
          <p:cNvPr id="5" name="Εικόνα 4" descr="Εικόνα που περιέχει κούκλα, παιχνίδι&#10;&#10;Περιγραφή που δημιουργήθηκε αυτόματα">
            <a:extLst>
              <a:ext uri="{FF2B5EF4-FFF2-40B4-BE49-F238E27FC236}">
                <a16:creationId xmlns:a16="http://schemas.microsoft.com/office/drawing/2014/main" id="{FFBA7AD4-DC8F-C649-8712-5C8CF0D75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5" y="1658468"/>
            <a:ext cx="4458115" cy="32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21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5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273A164-A522-3747-9018-F7CD9B52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Επιλογή Προγράμματος</a:t>
            </a: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CC228DD-A38C-0E4D-B9CA-B625569F9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05" r="32542"/>
          <a:stretch/>
        </p:blipFill>
        <p:spPr>
          <a:xfrm>
            <a:off x="1582428" y="650494"/>
            <a:ext cx="3615649" cy="5324142"/>
          </a:xfrm>
          <a:prstGeom prst="rect">
            <a:avLst/>
          </a:prstGeom>
        </p:spPr>
      </p:pic>
      <p:sp>
        <p:nvSpPr>
          <p:cNvPr id="48" name="Rectangle 4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A24B7-0D95-1E49-8FC9-787850F7D5A1}"/>
              </a:ext>
            </a:extLst>
          </p:cNvPr>
          <p:cNvSpPr txBox="1"/>
          <p:nvPr/>
        </p:nvSpPr>
        <p:spPr>
          <a:xfrm>
            <a:off x="7239012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Ε</a:t>
            </a:r>
            <a:r>
              <a:rPr lang="en-US" dirty="0"/>
              <a:t>π</a:t>
            </a:r>
            <a:r>
              <a:rPr lang="en-US" dirty="0" err="1"/>
              <a:t>ιλέξ</a:t>
            </a:r>
            <a:r>
              <a:rPr lang="en-US" dirty="0"/>
              <a:t>α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/>
              <a:t>ν</a:t>
            </a:r>
            <a:r>
              <a:rPr lang="en-US" dirty="0"/>
              <a:t>α </a:t>
            </a:r>
            <a:r>
              <a:rPr lang="en-US" dirty="0" err="1"/>
              <a:t>δημιουργήσουμε</a:t>
            </a:r>
            <a:r>
              <a:rPr lang="en-US" dirty="0"/>
              <a:t> </a:t>
            </a:r>
            <a:r>
              <a:rPr lang="en-US" dirty="0" err="1"/>
              <a:t>έν</a:t>
            </a:r>
            <a:r>
              <a:rPr lang="en-US" dirty="0"/>
              <a:t>α </a:t>
            </a:r>
            <a:r>
              <a:rPr lang="en-US" dirty="0" err="1"/>
              <a:t>δι</a:t>
            </a:r>
            <a:r>
              <a:rPr lang="en-US" dirty="0"/>
              <a:t>α</a:t>
            </a:r>
            <a:r>
              <a:rPr lang="en-US" dirty="0" err="1"/>
              <a:t>φημιστικό</a:t>
            </a:r>
            <a:r>
              <a:rPr lang="en-US" dirty="0"/>
              <a:t> </a:t>
            </a:r>
            <a:r>
              <a:rPr lang="en-US" dirty="0" err="1"/>
              <a:t>σ</a:t>
            </a:r>
            <a:r>
              <a:rPr lang="en-US" dirty="0"/>
              <a:t>π</a:t>
            </a:r>
            <a:r>
              <a:rPr lang="en-US" dirty="0" err="1"/>
              <a:t>οτ</a:t>
            </a:r>
            <a:r>
              <a:rPr lang="en-US" dirty="0"/>
              <a:t> </a:t>
            </a:r>
            <a:r>
              <a:rPr lang="en-US" dirty="0" err="1"/>
              <a:t>γι</a:t>
            </a:r>
            <a:r>
              <a:rPr lang="en-US" dirty="0"/>
              <a:t>α</a:t>
            </a:r>
            <a:r>
              <a:rPr lang="en-US" dirty="0" err="1"/>
              <a:t>τί</a:t>
            </a:r>
            <a:r>
              <a:rPr lang="en-US" dirty="0"/>
              <a:t> </a:t>
            </a:r>
            <a:r>
              <a:rPr lang="en-US" dirty="0" err="1"/>
              <a:t>είν</a:t>
            </a:r>
            <a:r>
              <a:rPr lang="en-US" dirty="0"/>
              <a:t>α</a:t>
            </a:r>
            <a:r>
              <a:rPr lang="en-US" dirty="0" err="1"/>
              <a:t>ι</a:t>
            </a:r>
            <a:r>
              <a:rPr lang="en-US" dirty="0"/>
              <a:t> </a:t>
            </a:r>
            <a:r>
              <a:rPr lang="en-US" dirty="0" err="1"/>
              <a:t>κάτι</a:t>
            </a:r>
            <a:r>
              <a:rPr lang="en-US" dirty="0"/>
              <a:t> π</a:t>
            </a:r>
            <a:r>
              <a:rPr lang="en-US" dirty="0" err="1"/>
              <a:t>ου</a:t>
            </a:r>
            <a:r>
              <a:rPr lang="en-US" dirty="0"/>
              <a:t> </a:t>
            </a:r>
            <a:r>
              <a:rPr lang="en-US" dirty="0" err="1"/>
              <a:t>δεν</a:t>
            </a:r>
            <a:r>
              <a:rPr lang="en-US" dirty="0"/>
              <a:t> </a:t>
            </a:r>
            <a:r>
              <a:rPr lang="en-US" dirty="0" err="1"/>
              <a:t>έχουμε</a:t>
            </a:r>
            <a:r>
              <a:rPr lang="en-US" dirty="0"/>
              <a:t> </a:t>
            </a:r>
            <a:r>
              <a:rPr lang="en-US" dirty="0" err="1"/>
              <a:t>ξ</a:t>
            </a:r>
            <a:r>
              <a:rPr lang="en-US" dirty="0"/>
              <a:t>α</a:t>
            </a:r>
            <a:r>
              <a:rPr lang="en-US" dirty="0" err="1"/>
              <a:t>ν</a:t>
            </a:r>
            <a:r>
              <a:rPr lang="en-US" dirty="0"/>
              <a:t>α</a:t>
            </a:r>
            <a:r>
              <a:rPr lang="en-US" dirty="0" err="1"/>
              <a:t>κάνει</a:t>
            </a:r>
            <a:r>
              <a:rPr lang="en-US" dirty="0"/>
              <a:t> </a:t>
            </a:r>
            <a:r>
              <a:rPr lang="en-US" dirty="0" err="1"/>
              <a:t>κ</a:t>
            </a:r>
            <a:r>
              <a:rPr lang="en-US" dirty="0"/>
              <a:t>α</a:t>
            </a:r>
            <a:r>
              <a:rPr lang="en-US" dirty="0" err="1"/>
              <a:t>ι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</a:t>
            </a:r>
            <a:r>
              <a:rPr lang="en-US" dirty="0" err="1"/>
              <a:t>είδ</a:t>
            </a:r>
            <a:r>
              <a:rPr lang="en-US" dirty="0"/>
              <a:t>α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/>
              <a:t>σ</a:t>
            </a:r>
            <a:r>
              <a:rPr lang="en-US" dirty="0"/>
              <a:t>α</a:t>
            </a:r>
            <a:r>
              <a:rPr lang="en-US" dirty="0" err="1"/>
              <a:t>ν</a:t>
            </a:r>
            <a:r>
              <a:rPr lang="en-US" dirty="0"/>
              <a:t> π</a:t>
            </a:r>
            <a:r>
              <a:rPr lang="en-US" dirty="0" err="1"/>
              <a:t>ρόκληση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Α</a:t>
            </a:r>
            <a:r>
              <a:rPr lang="en-US" dirty="0"/>
              <a:t>π</a:t>
            </a:r>
            <a:r>
              <a:rPr lang="en-US" dirty="0" err="1"/>
              <a:t>οφ</a:t>
            </a:r>
            <a:r>
              <a:rPr lang="en-US" dirty="0"/>
              <a:t>α</a:t>
            </a:r>
            <a:r>
              <a:rPr lang="en-US" dirty="0" err="1"/>
              <a:t>σίσ</a:t>
            </a:r>
            <a:r>
              <a:rPr lang="en-US" dirty="0"/>
              <a:t>α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/>
              <a:t>ν</a:t>
            </a:r>
            <a:r>
              <a:rPr lang="en-US" dirty="0"/>
              <a:t>α </a:t>
            </a:r>
            <a:r>
              <a:rPr lang="en-US" dirty="0" err="1"/>
              <a:t>χρησιμο</a:t>
            </a:r>
            <a:r>
              <a:rPr lang="en-US" dirty="0"/>
              <a:t>π</a:t>
            </a:r>
            <a:r>
              <a:rPr lang="en-US" dirty="0" err="1"/>
              <a:t>οιήσουμε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</a:t>
            </a:r>
            <a:r>
              <a:rPr lang="en-US" dirty="0" err="1"/>
              <a:t>Animaker</a:t>
            </a:r>
            <a:r>
              <a:rPr lang="en-US" dirty="0"/>
              <a:t> </a:t>
            </a:r>
            <a:r>
              <a:rPr lang="en-US" dirty="0" err="1"/>
              <a:t>γι</a:t>
            </a:r>
            <a:r>
              <a:rPr lang="en-US" dirty="0"/>
              <a:t>α</a:t>
            </a:r>
            <a:r>
              <a:rPr lang="en-US" dirty="0" err="1"/>
              <a:t>τί</a:t>
            </a:r>
            <a:r>
              <a:rPr lang="en-US" dirty="0"/>
              <a:t> </a:t>
            </a:r>
            <a:r>
              <a:rPr lang="en-US" dirty="0" err="1"/>
              <a:t>είν</a:t>
            </a:r>
            <a:r>
              <a:rPr lang="en-US" dirty="0"/>
              <a:t>α</a:t>
            </a:r>
            <a:r>
              <a:rPr lang="en-US" dirty="0" err="1"/>
              <a:t>ι</a:t>
            </a:r>
            <a:r>
              <a:rPr lang="en-US" dirty="0"/>
              <a:t> π</a:t>
            </a:r>
            <a:r>
              <a:rPr lang="en-US" dirty="0" err="1"/>
              <a:t>ολύ</a:t>
            </a:r>
            <a:r>
              <a:rPr lang="en-US" dirty="0"/>
              <a:t> </a:t>
            </a:r>
            <a:r>
              <a:rPr lang="en-US" dirty="0" err="1"/>
              <a:t>εύκολο</a:t>
            </a:r>
            <a:r>
              <a:rPr lang="en-US" dirty="0"/>
              <a:t> </a:t>
            </a:r>
            <a:r>
              <a:rPr lang="en-US" dirty="0" err="1"/>
              <a:t>στη</a:t>
            </a:r>
            <a:r>
              <a:rPr lang="en-US" dirty="0"/>
              <a:t> </a:t>
            </a:r>
            <a:r>
              <a:rPr lang="en-US" dirty="0" err="1"/>
              <a:t>χρήση</a:t>
            </a:r>
            <a:r>
              <a:rPr lang="en-US" dirty="0"/>
              <a:t> </a:t>
            </a:r>
            <a:r>
              <a:rPr lang="en-US" dirty="0" err="1"/>
              <a:t>κ</a:t>
            </a:r>
            <a:r>
              <a:rPr lang="en-US" dirty="0"/>
              <a:t>α</a:t>
            </a:r>
            <a:r>
              <a:rPr lang="en-US" dirty="0" err="1"/>
              <a:t>ι</a:t>
            </a:r>
            <a:r>
              <a:rPr lang="en-US" dirty="0"/>
              <a:t> </a:t>
            </a:r>
            <a:r>
              <a:rPr lang="el-GR" dirty="0"/>
              <a:t>το </a:t>
            </a:r>
            <a:r>
              <a:rPr lang="en-US" dirty="0"/>
              <a:t>π</a:t>
            </a:r>
            <a:r>
              <a:rPr lang="en-US" dirty="0" err="1"/>
              <a:t>ερι</a:t>
            </a:r>
            <a:r>
              <a:rPr lang="en-US" dirty="0"/>
              <a:t>β</a:t>
            </a:r>
            <a:r>
              <a:rPr lang="en-US" dirty="0" err="1"/>
              <a:t>άλλον</a:t>
            </a:r>
            <a:r>
              <a:rPr lang="el-GR" dirty="0"/>
              <a:t> του είναι </a:t>
            </a:r>
            <a:r>
              <a:rPr lang="en-US" dirty="0"/>
              <a:t>online, π</a:t>
            </a:r>
            <a:r>
              <a:rPr lang="en-US" dirty="0" err="1"/>
              <a:t>ράγμ</a:t>
            </a:r>
            <a:r>
              <a:rPr lang="en-US" dirty="0"/>
              <a:t>α π</a:t>
            </a:r>
            <a:r>
              <a:rPr lang="en-US" dirty="0" err="1"/>
              <a:t>ου</a:t>
            </a:r>
            <a:r>
              <a:rPr lang="en-US" dirty="0"/>
              <a:t> </a:t>
            </a:r>
            <a:r>
              <a:rPr lang="en-US" dirty="0" err="1"/>
              <a:t>μ</a:t>
            </a:r>
            <a:r>
              <a:rPr lang="en-US" dirty="0"/>
              <a:t>α</a:t>
            </a:r>
            <a:r>
              <a:rPr lang="en-US" dirty="0" err="1"/>
              <a:t>ς</a:t>
            </a:r>
            <a:r>
              <a:rPr lang="en-US" dirty="0"/>
              <a:t> </a:t>
            </a:r>
            <a:r>
              <a:rPr lang="en-US" dirty="0" err="1"/>
              <a:t>διευκολύνει</a:t>
            </a:r>
            <a:r>
              <a:rPr lang="en-US" dirty="0"/>
              <a:t> α</a:t>
            </a:r>
            <a:r>
              <a:rPr lang="en-US" dirty="0" err="1"/>
              <a:t>ρκετ</a:t>
            </a:r>
            <a:r>
              <a:rPr lang="el-GR" dirty="0" err="1"/>
              <a:t>ά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5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64D1BA-5246-BA4B-843C-0EDF39F7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Δημιουργία Animation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4DA710E-7598-F542-9B94-980A65F59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26897"/>
            <a:ext cx="5440195" cy="3291317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39" name="Arc 38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FCA1A-F53B-5C4B-A77C-D1E45549E731}"/>
              </a:ext>
            </a:extLst>
          </p:cNvPr>
          <p:cNvSpPr txBox="1"/>
          <p:nvPr/>
        </p:nvSpPr>
        <p:spPr>
          <a:xfrm>
            <a:off x="6769570" y="1825625"/>
            <a:ext cx="4771178" cy="438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Αφού</a:t>
            </a:r>
            <a:r>
              <a:rPr lang="en-US" dirty="0"/>
              <a:t> </a:t>
            </a:r>
            <a:r>
              <a:rPr lang="en-US" dirty="0" err="1"/>
              <a:t>σκεφτήκ</a:t>
            </a:r>
            <a:r>
              <a:rPr lang="en-US" dirty="0"/>
              <a:t>α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</a:t>
            </a:r>
            <a:r>
              <a:rPr lang="en-US" dirty="0" err="1"/>
              <a:t>σενάριο</a:t>
            </a:r>
            <a:r>
              <a:rPr lang="en-US" dirty="0"/>
              <a:t>, </a:t>
            </a:r>
            <a:r>
              <a:rPr lang="en-US" dirty="0" err="1"/>
              <a:t>ε</a:t>
            </a:r>
            <a:r>
              <a:rPr lang="en-US" dirty="0"/>
              <a:t>π</a:t>
            </a:r>
            <a:r>
              <a:rPr lang="en-US" dirty="0" err="1"/>
              <a:t>ιλέξ</a:t>
            </a:r>
            <a:r>
              <a:rPr lang="en-US" dirty="0"/>
              <a:t>α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/>
              <a:t>τ</a:t>
            </a:r>
            <a:r>
              <a:rPr lang="en-US" dirty="0"/>
              <a:t>α </a:t>
            </a:r>
            <a:r>
              <a:rPr lang="en-US" dirty="0" err="1"/>
              <a:t>κ</a:t>
            </a:r>
            <a:r>
              <a:rPr lang="en-US" dirty="0"/>
              <a:t>α</a:t>
            </a:r>
            <a:r>
              <a:rPr lang="en-US" dirty="0" err="1"/>
              <a:t>τάλληλ</a:t>
            </a:r>
            <a:r>
              <a:rPr lang="en-US" dirty="0"/>
              <a:t>α backgrounds.</a:t>
            </a:r>
          </a:p>
        </p:txBody>
      </p:sp>
    </p:spTree>
    <p:extLst>
      <p:ext uri="{BB962C8B-B14F-4D97-AF65-F5344CB8AC3E}">
        <p14:creationId xmlns:p14="http://schemas.microsoft.com/office/powerpoint/2010/main" val="26076919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44FEC93-3083-A940-9F62-7FEAA306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Δημιουργία Animation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2CDC2-8762-BE45-95F9-9416F30C5D1A}"/>
              </a:ext>
            </a:extLst>
          </p:cNvPr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Δημιουργήσ</a:t>
            </a:r>
            <a:r>
              <a:rPr lang="en-US" sz="2000" dirty="0"/>
              <a:t>α</a:t>
            </a:r>
            <a:r>
              <a:rPr lang="en-US" sz="2000" dirty="0" err="1"/>
              <a:t>με</a:t>
            </a:r>
            <a:r>
              <a:rPr lang="en-US" sz="2000" dirty="0"/>
              <a:t> </a:t>
            </a:r>
            <a:r>
              <a:rPr lang="en-US" sz="2000" dirty="0" err="1"/>
              <a:t>τους</a:t>
            </a:r>
            <a:r>
              <a:rPr lang="en-US" sz="2000" dirty="0"/>
              <a:t> </a:t>
            </a:r>
            <a:r>
              <a:rPr lang="en-US" sz="2000" dirty="0" err="1"/>
              <a:t>δικούς</a:t>
            </a:r>
            <a:r>
              <a:rPr lang="en-US" sz="2000" dirty="0"/>
              <a:t> </a:t>
            </a:r>
            <a:r>
              <a:rPr lang="en-US" sz="2000" dirty="0" err="1"/>
              <a:t>μ</a:t>
            </a:r>
            <a:r>
              <a:rPr lang="en-US" sz="2000" dirty="0"/>
              <a:t>α</a:t>
            </a:r>
            <a:r>
              <a:rPr lang="en-US" sz="2000" dirty="0" err="1"/>
              <a:t>ς</a:t>
            </a:r>
            <a:r>
              <a:rPr lang="en-US" sz="2000" dirty="0"/>
              <a:t> </a:t>
            </a:r>
            <a:r>
              <a:rPr lang="en-US" sz="2000" dirty="0" err="1"/>
              <a:t>χ</a:t>
            </a:r>
            <a:r>
              <a:rPr lang="en-US" sz="2000" dirty="0"/>
              <a:t>α</a:t>
            </a:r>
            <a:r>
              <a:rPr lang="en-US" sz="2000" dirty="0" err="1"/>
              <a:t>ρ</a:t>
            </a:r>
            <a:r>
              <a:rPr lang="en-US" sz="2000" dirty="0"/>
              <a:t>α</a:t>
            </a:r>
            <a:r>
              <a:rPr lang="en-US" sz="2000" dirty="0" err="1"/>
              <a:t>κτήρες</a:t>
            </a:r>
            <a:r>
              <a:rPr lang="en-US" sz="2000" dirty="0"/>
              <a:t> </a:t>
            </a:r>
            <a:r>
              <a:rPr lang="en-US" sz="2000" dirty="0" err="1"/>
              <a:t>μέσ</a:t>
            </a:r>
            <a:r>
              <a:rPr lang="en-US" sz="2000" dirty="0"/>
              <a:t>α απ</a:t>
            </a:r>
            <a:r>
              <a:rPr lang="en-US" sz="2000" dirty="0" err="1"/>
              <a:t>ό</a:t>
            </a:r>
            <a:r>
              <a:rPr lang="en-US" sz="2000" dirty="0"/>
              <a:t> </a:t>
            </a:r>
            <a:r>
              <a:rPr lang="en-US" sz="2000" dirty="0" err="1"/>
              <a:t>το</a:t>
            </a:r>
            <a:r>
              <a:rPr lang="en-US" sz="2000" dirty="0"/>
              <a:t> π</a:t>
            </a:r>
            <a:r>
              <a:rPr lang="en-US" sz="2000" dirty="0" err="1"/>
              <a:t>ρόγρ</a:t>
            </a:r>
            <a:r>
              <a:rPr lang="en-US" sz="2000" dirty="0"/>
              <a:t>α</a:t>
            </a:r>
            <a:r>
              <a:rPr lang="en-US" sz="2000" dirty="0" err="1"/>
              <a:t>μμ</a:t>
            </a:r>
            <a:r>
              <a:rPr lang="en-US" sz="2000" dirty="0"/>
              <a:t>α 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637B60B-A03C-1D48-8B90-3AFFA92B4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854235"/>
            <a:ext cx="5150277" cy="297428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33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, παιχνίδι&#10;&#10;Περιγραφή που δημιουργήθηκε αυτόματα">
            <a:extLst>
              <a:ext uri="{FF2B5EF4-FFF2-40B4-BE49-F238E27FC236}">
                <a16:creationId xmlns:a16="http://schemas.microsoft.com/office/drawing/2014/main" id="{DCFAC270-DD60-EE42-BC13-7524753BE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4" y="1757825"/>
            <a:ext cx="5628018" cy="31094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B7794D-5897-9D4E-83CF-D2224079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3725" y="1428751"/>
            <a:ext cx="4578271" cy="411429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1800" dirty="0"/>
              <a:t>Δουλέψαμε ομαδικά και είμαστε ευχαριστημένοι από το τελικό αποτέλεσμα. Ελπίζουμε να αρέσει και σε σας.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88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122</Words>
  <Application>Microsoft Macintosh PowerPoint</Application>
  <PresentationFormat>Ευρεία οθόνη</PresentationFormat>
  <Paragraphs>13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11ο Μαθητικό Φεστιβάλ Ψηφιακής Δημιουργίας</vt:lpstr>
      <vt:lpstr>Γυμνάσιο Παραλίας Καλαμάτας</vt:lpstr>
      <vt:lpstr>Επιλογή Θέματος</vt:lpstr>
      <vt:lpstr>Επιλογή Προγράμματος</vt:lpstr>
      <vt:lpstr>Δημιουργία Animation</vt:lpstr>
      <vt:lpstr>Δημιουργία Animation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11ο Φεστιβάλ Ψηφιακής Δημιουργίας</dc:title>
  <dc:creator>Γεώργιος Χριστοδουλόπουλος</dc:creator>
  <cp:lastModifiedBy>Γεώργιος Χριστοδουλόπουλος</cp:lastModifiedBy>
  <cp:revision>9</cp:revision>
  <dcterms:created xsi:type="dcterms:W3CDTF">2022-04-10T11:04:02Z</dcterms:created>
  <dcterms:modified xsi:type="dcterms:W3CDTF">2022-04-10T14:36:33Z</dcterms:modified>
</cp:coreProperties>
</file>